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9"/>
  </p:notesMasterIdLst>
  <p:sldIdLst>
    <p:sldId id="256" r:id="rId2"/>
    <p:sldId id="267" r:id="rId3"/>
    <p:sldId id="272" r:id="rId4"/>
    <p:sldId id="257" r:id="rId5"/>
    <p:sldId id="259" r:id="rId6"/>
    <p:sldId id="258" r:id="rId7"/>
    <p:sldId id="260" r:id="rId8"/>
    <p:sldId id="261" r:id="rId9"/>
    <p:sldId id="270" r:id="rId10"/>
    <p:sldId id="262" r:id="rId11"/>
    <p:sldId id="269" r:id="rId12"/>
    <p:sldId id="263" r:id="rId13"/>
    <p:sldId id="264" r:id="rId14"/>
    <p:sldId id="265" r:id="rId15"/>
    <p:sldId id="266" r:id="rId16"/>
    <p:sldId id="271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DC3D3-5F88-2940-A46D-74E52B4206D6}" type="datetimeFigureOut">
              <a:rPr lang="en-US" smtClean="0"/>
              <a:t>16/07/13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B093D-9BB3-7546-B712-D873CA9C0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6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(more trees than today 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B093D-9BB3-7546-B712-D873CA9C08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1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 was planted. The land was used for dairy cattle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B093D-9BB3-7546-B712-D873CA9C08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O’Leary’s paddock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B093D-9BB3-7546-B712-D873CA9C08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6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16/07/13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16/07/13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July 16,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July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 History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Our local area- </a:t>
            </a:r>
            <a:r>
              <a:rPr lang="en-US" dirty="0" err="1" smtClean="0"/>
              <a:t>Maleny</a:t>
            </a:r>
            <a:r>
              <a:rPr lang="en-US" dirty="0" smtClean="0"/>
              <a:t>/ Mary </a:t>
            </a:r>
            <a:r>
              <a:rPr lang="en-US" dirty="0" err="1" smtClean="0"/>
              <a:t>caincross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4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for crops at </a:t>
            </a:r>
            <a:r>
              <a:rPr lang="en-US" dirty="0" err="1" smtClean="0"/>
              <a:t>Maleny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5501" b="5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29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Bullock team 1908 hauling logs on the </a:t>
            </a:r>
            <a:r>
              <a:rPr lang="en-US" dirty="0" err="1" smtClean="0"/>
              <a:t>Maleny</a:t>
            </a:r>
            <a:r>
              <a:rPr lang="en-US" dirty="0" smtClean="0"/>
              <a:t> Road.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206" r="2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10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Logs waiting to be loaded onto rail at </a:t>
            </a:r>
            <a:r>
              <a:rPr lang="en-US" dirty="0" err="1" smtClean="0"/>
              <a:t>Landsborough</a:t>
            </a:r>
            <a:r>
              <a:rPr lang="en-US" dirty="0" smtClean="0"/>
              <a:t> 1927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941" b="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6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west of </a:t>
            </a:r>
            <a:r>
              <a:rPr lang="en-US" dirty="0" err="1" smtClean="0"/>
              <a:t>Beerwah</a:t>
            </a:r>
            <a:r>
              <a:rPr lang="en-US" dirty="0" smtClean="0"/>
              <a:t> 1940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634" b="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221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i="1" dirty="0"/>
              <a:t>Burgess logging </a:t>
            </a:r>
            <a:r>
              <a:rPr lang="en-AU" i="1" dirty="0" smtClean="0"/>
              <a:t>camp at </a:t>
            </a:r>
            <a:r>
              <a:rPr lang="en-AU" i="1" dirty="0"/>
              <a:t>Mt </a:t>
            </a:r>
            <a:r>
              <a:rPr lang="en-AU" i="1" dirty="0" smtClean="0"/>
              <a:t>Beerwah (1940)</a:t>
            </a: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460500"/>
            <a:ext cx="698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Ethel Burgess at the logging camp (1940)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25299" b="25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51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Mary </a:t>
            </a:r>
            <a:r>
              <a:rPr lang="en-US" dirty="0" err="1" smtClean="0"/>
              <a:t>Cairncross</a:t>
            </a:r>
            <a:r>
              <a:rPr lang="en-US" dirty="0" smtClean="0"/>
              <a:t> Park 1960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20144" b="20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75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 </a:t>
            </a:r>
            <a:r>
              <a:rPr lang="en-US" dirty="0" err="1" smtClean="0"/>
              <a:t>Cairncross</a:t>
            </a:r>
            <a:r>
              <a:rPr lang="en-US" dirty="0" smtClean="0"/>
              <a:t> showing the bush and cleared land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5" b="214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18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Local Area: </a:t>
            </a:r>
            <a:r>
              <a:rPr lang="en-US" dirty="0" err="1" smtClean="0"/>
              <a:t>Beerwah</a:t>
            </a:r>
            <a:r>
              <a:rPr lang="en-US" dirty="0" smtClean="0"/>
              <a:t> to </a:t>
            </a:r>
            <a:r>
              <a:rPr lang="en-US" dirty="0" err="1" smtClean="0"/>
              <a:t>Maleny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sz="5400" b="1" i="1" dirty="0"/>
              <a:t>What natural features in our local area have been lost? </a:t>
            </a:r>
            <a:endParaRPr lang="en-AU" sz="5400" b="1" i="1" dirty="0" smtClean="0"/>
          </a:p>
          <a:p>
            <a:r>
              <a:rPr lang="en-AU" sz="5400" b="1" i="1" dirty="0" smtClean="0"/>
              <a:t>What </a:t>
            </a:r>
            <a:r>
              <a:rPr lang="en-AU" sz="5400" b="1" i="1" dirty="0"/>
              <a:t>features have been retained?</a:t>
            </a:r>
            <a:endParaRPr lang="en-AU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9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Felling giant fig in dense rainforest 1908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88361" r="-88361"/>
          <a:stretch>
            <a:fillRect/>
          </a:stretch>
        </p:blipFill>
        <p:spPr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376370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344958"/>
            <a:ext cx="8595360" cy="5891250"/>
          </a:xfrm>
        </p:spPr>
        <p:txBody>
          <a:bodyPr/>
          <a:lstStyle/>
          <a:p>
            <a:r>
              <a:rPr lang="en-US" dirty="0"/>
              <a:t>Main Title:		Alec Hume with loaded bullock wagon, </a:t>
            </a:r>
            <a:r>
              <a:rPr lang="en-US" dirty="0" err="1"/>
              <a:t>Maleny</a:t>
            </a:r>
            <a:r>
              <a:rPr lang="en-US" dirty="0"/>
              <a:t>, </a:t>
            </a:r>
            <a:r>
              <a:rPr lang="en-US" dirty="0" err="1"/>
              <a:t>ca</a:t>
            </a:r>
            <a:r>
              <a:rPr lang="en-US" dirty="0"/>
              <a:t> 1916 [picture]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Alec Hume with loaded bullock wagon, </a:t>
            </a:r>
            <a:r>
              <a:rPr lang="en-US" dirty="0" err="1"/>
              <a:t>Maleny</a:t>
            </a:r>
            <a:r>
              <a:rPr lang="en-US" dirty="0"/>
              <a:t>, </a:t>
            </a:r>
            <a:r>
              <a:rPr lang="en-US" dirty="0" err="1"/>
              <a:t>ca</a:t>
            </a:r>
            <a:r>
              <a:rPr lang="en-US" dirty="0"/>
              <a:t> 1916 [picture]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56" y="1968500"/>
            <a:ext cx="6985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7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Bullock team crossing Obi Obi creek at </a:t>
            </a:r>
            <a:r>
              <a:rPr lang="en-US" dirty="0" err="1" smtClean="0"/>
              <a:t>Maleny</a:t>
            </a:r>
            <a:r>
              <a:rPr lang="en-US" dirty="0" smtClean="0"/>
              <a:t> 1914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941" b="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074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 knob 1925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7762" b="7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960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</a:t>
            </a:r>
            <a:r>
              <a:rPr lang="en-US" dirty="0" err="1" smtClean="0"/>
              <a:t>Baroon</a:t>
            </a:r>
            <a:r>
              <a:rPr lang="en-US" dirty="0" smtClean="0"/>
              <a:t> Pocket Dam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3851" b="13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959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Bullock team climbing </a:t>
            </a:r>
            <a:r>
              <a:rPr lang="en-US" dirty="0" err="1" smtClean="0"/>
              <a:t>Maleny</a:t>
            </a:r>
            <a:r>
              <a:rPr lang="en-US" dirty="0" smtClean="0"/>
              <a:t>- </a:t>
            </a:r>
            <a:r>
              <a:rPr lang="en-US" dirty="0" err="1" smtClean="0"/>
              <a:t>Landsborough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324" b="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836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the rainforest 1908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985" b="1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3764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1046</TotalTime>
  <Words>159</Words>
  <Application>Microsoft Macintosh PowerPoint</Application>
  <PresentationFormat>On-screen Show (4:3)</PresentationFormat>
  <Paragraphs>28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SOHO</vt:lpstr>
      <vt:lpstr>Changes in Our local area- Maleny/ Mary caincross</vt:lpstr>
      <vt:lpstr>Our Local Area: Beerwah to Maleny.</vt:lpstr>
      <vt:lpstr>Felling giant fig in dense rainforest 1908</vt:lpstr>
      <vt:lpstr>PowerPoint Presentation</vt:lpstr>
      <vt:lpstr>Bullock team crossing Obi Obi creek at Maleny 1914</vt:lpstr>
      <vt:lpstr>Bald knob 1925</vt:lpstr>
      <vt:lpstr>Construction of Baroon Pocket Dam</vt:lpstr>
      <vt:lpstr>Bullock team climbing Maleny- Landsborough Road</vt:lpstr>
      <vt:lpstr>Clearing the rainforest 1908</vt:lpstr>
      <vt:lpstr>Clearing for crops at Maleny</vt:lpstr>
      <vt:lpstr>Bullock team 1908 hauling logs on the Maleny Road.</vt:lpstr>
      <vt:lpstr>Logs waiting to be loaded onto rail at Landsborough 1927</vt:lpstr>
      <vt:lpstr>Logging west of Beerwah 1940 </vt:lpstr>
      <vt:lpstr>Burgess logging camp at Mt Beerwah (1940) </vt:lpstr>
      <vt:lpstr>Ethel Burgess at the logging camp (1940)</vt:lpstr>
      <vt:lpstr>Opening Mary Cairncross Park 1960</vt:lpstr>
      <vt:lpstr>Mary Cairncross showing the bush and cleared land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Our local area- Maleny/ Mary caincross</dc:title>
  <dc:creator>Glasshouse Country Christian College</dc:creator>
  <cp:lastModifiedBy>Glasshouse Country Christian College</cp:lastModifiedBy>
  <cp:revision>15</cp:revision>
  <dcterms:created xsi:type="dcterms:W3CDTF">2013-07-16T07:27:27Z</dcterms:created>
  <dcterms:modified xsi:type="dcterms:W3CDTF">2013-07-17T00:53:41Z</dcterms:modified>
</cp:coreProperties>
</file>